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6" r:id="rId9"/>
    <p:sldId id="264" r:id="rId10"/>
    <p:sldId id="271" r:id="rId11"/>
    <p:sldId id="265" r:id="rId12"/>
    <p:sldId id="270" r:id="rId13"/>
    <p:sldId id="267" r:id="rId14"/>
    <p:sldId id="284" r:id="rId15"/>
    <p:sldId id="268" r:id="rId16"/>
    <p:sldId id="285" r:id="rId17"/>
    <p:sldId id="286" r:id="rId18"/>
    <p:sldId id="269" r:id="rId19"/>
    <p:sldId id="282" r:id="rId20"/>
    <p:sldId id="287" r:id="rId21"/>
    <p:sldId id="272" r:id="rId22"/>
    <p:sldId id="276" r:id="rId23"/>
    <p:sldId id="288" r:id="rId24"/>
    <p:sldId id="273" r:id="rId25"/>
    <p:sldId id="289" r:id="rId26"/>
    <p:sldId id="290" r:id="rId27"/>
    <p:sldId id="274" r:id="rId28"/>
    <p:sldId id="275" r:id="rId29"/>
    <p:sldId id="277" r:id="rId30"/>
    <p:sldId id="278" r:id="rId31"/>
    <p:sldId id="279" r:id="rId32"/>
    <p:sldId id="280" r:id="rId33"/>
    <p:sldId id="281" r:id="rId34"/>
    <p:sldId id="28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46" y="7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37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2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9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01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2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3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78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6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623C145-EF94-482A-B86D-72F0D2EBF2F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F257EF-BC74-423D-94D6-D1CF8994E33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7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45E6-06B7-4B0C-9F49-176308B217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Multimedia 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DE649-E84A-444B-81BC-66063C88E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ESE 345</a:t>
            </a:r>
          </a:p>
          <a:p>
            <a:r>
              <a:rPr lang="en-US" dirty="0"/>
              <a:t>Himanshu Goel</a:t>
            </a:r>
          </a:p>
          <a:p>
            <a:r>
              <a:rPr lang="en-US" dirty="0"/>
              <a:t>Wilmer Suarez</a:t>
            </a:r>
          </a:p>
        </p:txBody>
      </p:sp>
    </p:spTree>
    <p:extLst>
      <p:ext uri="{BB962C8B-B14F-4D97-AF65-F5344CB8AC3E}">
        <p14:creationId xmlns:p14="http://schemas.microsoft.com/office/powerpoint/2010/main" val="1312576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46A9-6DB7-4844-8352-1F153C38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C528E-37CE-40BC-9636-361E66836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Instruction Decoder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C0E13-FB23-485C-8050-CC4F47E6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431" y="2040152"/>
            <a:ext cx="6124202" cy="379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53CA-B701-4A34-AEF6-70C85DCE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106F7-B709-4762-9407-4935D7666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Register File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F6CD6-5E97-4C85-AA2B-D6FEDD316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2" y="1845733"/>
            <a:ext cx="8967284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5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F490-FDAC-4BDD-8BC1-214E1256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5EB0-7C90-4CA2-8AB9-34F20FE9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Control Unit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6EF73-4FF4-4A8F-A6FA-FDC521E18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859" y="1903713"/>
            <a:ext cx="8571782" cy="39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5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B304-5193-479E-AA27-9FACC9B0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C8E84-8663-46D6-A4CF-E7144A0AF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IF/ID Register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09645-7F17-406E-B936-848A9D1A4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476" y="1860960"/>
            <a:ext cx="7173029" cy="399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2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A07E-0AFE-48B9-9002-8B8E44E3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A8140-30B7-4E31-A358-DEAE6555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ID/EX&amp;WB Register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4E400-2CCD-427B-B2B3-FC383C06A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671" y="1845734"/>
            <a:ext cx="8277308" cy="42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2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1C94-E8F6-4245-8306-EE395D800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E06E-D941-49CA-9F38-2A8402E56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ALU 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6A5B5-9647-41AA-AE96-E2E490192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10" y="1845733"/>
            <a:ext cx="8375205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6171-0E17-4CF8-848F-93C5B6D0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E5BA-DBFB-4096-A137-60908EFF1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ALU 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A0D97-EB7D-4F89-97FC-7295564D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46" y="1908472"/>
            <a:ext cx="6682136" cy="40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72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5BA9E-888C-4C60-AEC1-097FB4C1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A0EE-98A7-462A-88D1-7A2074A9D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ALU 1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8025D-A8E0-49E9-B7C6-1FB7272DE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1" y="1801883"/>
            <a:ext cx="7442421" cy="43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A650-1B31-40F8-84DC-73CB5254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90F6-D669-4632-B984-B5541B70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Load Immediate Shifter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BC825-A1C3-4C74-A069-5807BE97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723" y="1939892"/>
            <a:ext cx="8152737" cy="39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79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B752-1B51-4468-8DE5-877BECA1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7A4F1-BE52-474A-896A-7FE11445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ALU 2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AA44A-8C25-4A9D-8F2B-6A2D58D4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1" y="1845734"/>
            <a:ext cx="8431032" cy="43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6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D9BFF-4DC2-49F7-AF69-7CEA4F814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677"/>
            <a:ext cx="9144000" cy="1461236"/>
          </a:xfrm>
        </p:spPr>
        <p:txBody>
          <a:bodyPr>
            <a:noAutofit/>
          </a:bodyPr>
          <a:lstStyle/>
          <a:p>
            <a:r>
              <a:rPr lang="en-US" sz="4800" b="1" dirty="0"/>
              <a:t>Multimedia Unit Block Diagram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17557-3923-43D4-B2DE-A91F7E9A6E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6" y="1789850"/>
            <a:ext cx="10260339" cy="3841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7884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F2F73-A632-4808-89DD-AC0F5E53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E439C-573E-4CC3-B172-F17139BC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ALU 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A5500-8A06-42D8-89F5-61DA2B4F5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03" y="1908000"/>
            <a:ext cx="6520070" cy="42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60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64FC-941F-4346-9EE8-D56D7BEF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EC6AD-F598-4AD7-B68D-C46983BD4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Multimedia Unit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85550-B4FD-4D82-9132-564511A6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29" y="1845734"/>
            <a:ext cx="4443918" cy="43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11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C118-D2F3-4498-9B83-E94562AA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Testbench</a:t>
            </a:r>
            <a:r>
              <a:rPr lang="en-US" b="1" dirty="0"/>
              <a:t> Code/Test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0FF1A-846D-40C0-88CF-FD293851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Program Counter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CD5CD-F438-446B-A6F7-2D08CEC3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66" y="2019687"/>
            <a:ext cx="7574954" cy="367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7DD3D-D34E-42A5-97B9-2B026808E7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330" y="165237"/>
            <a:ext cx="11937847" cy="592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2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A96D-8161-402B-8254-8013D995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Testbench</a:t>
            </a:r>
            <a:r>
              <a:rPr lang="en-US" b="1" dirty="0"/>
              <a:t> Code/Test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32ABB-6793-48B9-9DC3-29FAA98FB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Instruction Buffer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1C14A-4C04-4467-A06C-A9F8768E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2" y="1928434"/>
            <a:ext cx="5923722" cy="426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F3A13-0496-4438-95ED-56110330DD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299" y="79720"/>
            <a:ext cx="11836414" cy="62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43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F9C091-BABA-48C5-95DF-08AA7D3C06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588" y="278297"/>
            <a:ext cx="11736125" cy="58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1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66AB-DF7C-4C68-8DE4-ABB3769D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Testbench</a:t>
            </a:r>
            <a:r>
              <a:rPr lang="en-US" b="1" dirty="0"/>
              <a:t> Code/Test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D8CC0-400C-4E2E-AC4C-22323E387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Instruction Decoder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1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18BC-611E-4975-8AA8-BFF14329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Testbench</a:t>
            </a:r>
            <a:r>
              <a:rPr lang="en-US" b="1" dirty="0"/>
              <a:t> Code/Test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F8527-07F8-4035-8719-02F26592A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Register File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26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1364-28EC-4ED1-AF41-E86BBA11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Testbench</a:t>
            </a:r>
            <a:r>
              <a:rPr lang="en-US" b="1" dirty="0"/>
              <a:t> Code/Test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4DFC-A505-4079-AE1E-892CE590F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Control Unit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9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8F94-9ADC-4D98-B9C3-91F2B84E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1437"/>
            <a:ext cx="10058400" cy="1356360"/>
          </a:xfrm>
        </p:spPr>
        <p:txBody>
          <a:bodyPr/>
          <a:lstStyle/>
          <a:p>
            <a:pPr algn="ctr"/>
            <a:r>
              <a:rPr lang="en-US" b="1" dirty="0"/>
              <a:t>Program Counter and Instruction Buffer</a:t>
            </a:r>
          </a:p>
        </p:txBody>
      </p:sp>
      <p:pic>
        <p:nvPicPr>
          <p:cNvPr id="4" name="Content Placeholder 3" descr="C:\Users\Himanshu\AppData\Local\Microsoft\Windows\INetCache\Content.Word\Program_Counter___Instruction_Buffer.jpg">
            <a:extLst>
              <a:ext uri="{FF2B5EF4-FFF2-40B4-BE49-F238E27FC236}">
                <a16:creationId xmlns:a16="http://schemas.microsoft.com/office/drawing/2014/main" id="{CC271F7E-2A39-4F67-897F-E68D8C4049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382870"/>
            <a:ext cx="6534150" cy="294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9364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1786-A214-4470-ACA9-51EDEBF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Testbench</a:t>
            </a:r>
            <a:r>
              <a:rPr lang="en-US" b="1" dirty="0"/>
              <a:t> Code/Test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E5C09-315A-42C9-9DC6-607FE99D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Pipeline Registers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99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0A23-4945-4965-9FA2-91A56B4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Testbench</a:t>
            </a:r>
            <a:r>
              <a:rPr lang="en-US" b="1" dirty="0"/>
              <a:t> Code/Test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3F8A3-465C-458E-8E43-D70C86F51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ALU 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523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B396-3CB1-4ED9-BD93-5CACCA81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Testbench</a:t>
            </a:r>
            <a:r>
              <a:rPr lang="en-US" b="1" dirty="0"/>
              <a:t> Code/Test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8611-F458-4C01-BAF4-F0C074345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Load Immediate Shifter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87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C150-65F5-4DA3-9A7D-8C518412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Testbench</a:t>
            </a:r>
            <a:r>
              <a:rPr lang="en-US" b="1" dirty="0"/>
              <a:t> Code/Test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81E3D-B632-4EFC-916C-0CA7EADB5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ALU 2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63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0A8B-72F7-4A30-8706-2D23016B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Testbench</a:t>
            </a:r>
            <a:r>
              <a:rPr lang="en-US" b="1" dirty="0"/>
              <a:t> Code/Test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85940-CFCE-4705-997D-77665CA40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Multimedia Unit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06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BE2B-BC53-4FD4-95D0-B302F61AB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805" y="278288"/>
            <a:ext cx="10058400" cy="1075372"/>
          </a:xfrm>
        </p:spPr>
        <p:txBody>
          <a:bodyPr/>
          <a:lstStyle/>
          <a:p>
            <a:pPr algn="ctr"/>
            <a:r>
              <a:rPr lang="en-US" b="1" dirty="0"/>
              <a:t>Pipeline Registers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A27B9F-0E10-4DF7-8EA7-18B838F89A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107" y="1952667"/>
            <a:ext cx="467513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20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AA-2743-4F5D-A2FF-F5E73F0A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Register File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BF26ED-6A58-4350-9AD6-771E0D85DF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63" y="1886049"/>
            <a:ext cx="5105400" cy="4248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3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1D4D6-04BE-4725-9621-76FC735C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1488"/>
            <a:ext cx="10058400" cy="908685"/>
          </a:xfrm>
        </p:spPr>
        <p:txBody>
          <a:bodyPr/>
          <a:lstStyle/>
          <a:p>
            <a:pPr algn="ctr"/>
            <a:r>
              <a:rPr lang="en-US" b="1" dirty="0"/>
              <a:t>Instruction Decoder and Control Unit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205FC0-7943-4921-9DD7-1FC9FB3481A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29" y="1819216"/>
            <a:ext cx="3975043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97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8BF-B2D1-412E-A59C-8F4D368B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04035"/>
          </a:xfrm>
        </p:spPr>
        <p:txBody>
          <a:bodyPr/>
          <a:lstStyle/>
          <a:p>
            <a:pPr algn="ctr"/>
            <a:r>
              <a:rPr lang="en-US" b="1" dirty="0"/>
              <a:t>ALU 1, ALU 2 and Load Immediate Shifter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BCEA67-CF7F-432E-B922-D2734BFA945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02" y="1782666"/>
            <a:ext cx="5488619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24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5D38-F8B6-4259-BC14-EAFD8969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92FD2-601D-49F8-B7F9-8F7D27667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Program Counter</a:t>
            </a:r>
          </a:p>
          <a:p>
            <a:pPr algn="ctr"/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A3CAF-9137-4BC2-8C75-C050F3B1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24" y="2394409"/>
            <a:ext cx="9411673" cy="26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9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1834-1D03-459F-90FB-639DF5303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A4D5-F021-421A-B33C-02175A3FA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Instruction Buffer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9864A-688B-4DB7-94B2-5A356BBB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33926"/>
            <a:ext cx="9952383" cy="33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575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493</TotalTime>
  <Words>155</Words>
  <Application>Microsoft Office PowerPoint</Application>
  <PresentationFormat>Widescreen</PresentationFormat>
  <Paragraphs>58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Calibri</vt:lpstr>
      <vt:lpstr>Calibri Light</vt:lpstr>
      <vt:lpstr>Retrospect</vt:lpstr>
      <vt:lpstr>Multimedia Processor</vt:lpstr>
      <vt:lpstr>Multimedia Unit Block Diagram </vt:lpstr>
      <vt:lpstr>Program Counter and Instruction Buffer</vt:lpstr>
      <vt:lpstr>Pipeline Registers</vt:lpstr>
      <vt:lpstr>Register File</vt:lpstr>
      <vt:lpstr>Instruction Decoder and Control Unit</vt:lpstr>
      <vt:lpstr>ALU 1, ALU 2 and Load Immediate Shifter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Testbench Code/Test Conditions</vt:lpstr>
      <vt:lpstr>PowerPoint Presentation</vt:lpstr>
      <vt:lpstr>Testbench Code/Test Conditions</vt:lpstr>
      <vt:lpstr>PowerPoint Presentation</vt:lpstr>
      <vt:lpstr>PowerPoint Presentation</vt:lpstr>
      <vt:lpstr>Testbench Code/Test Conditions</vt:lpstr>
      <vt:lpstr>Testbench Code/Test Conditions</vt:lpstr>
      <vt:lpstr>Testbench Code/Test Conditions</vt:lpstr>
      <vt:lpstr>Testbench Code/Test Conditions</vt:lpstr>
      <vt:lpstr>Testbench Code/Test Conditions</vt:lpstr>
      <vt:lpstr>Testbench Code/Test Conditions</vt:lpstr>
      <vt:lpstr>Testbench Code/Test Conditions</vt:lpstr>
      <vt:lpstr>Testbench Code/Test Conditions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Processor</dc:title>
  <dc:creator>Anvi</dc:creator>
  <cp:lastModifiedBy>Wilmer Suarez</cp:lastModifiedBy>
  <cp:revision>24</cp:revision>
  <dcterms:created xsi:type="dcterms:W3CDTF">2017-11-20T21:38:56Z</dcterms:created>
  <dcterms:modified xsi:type="dcterms:W3CDTF">2017-12-04T11:13:58Z</dcterms:modified>
</cp:coreProperties>
</file>